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57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/>
    <p:restoredTop sz="94655"/>
  </p:normalViewPr>
  <p:slideViewPr>
    <p:cSldViewPr snapToGrid="0">
      <p:cViewPr varScale="1">
        <p:scale>
          <a:sx n="172" d="100"/>
          <a:sy n="172" d="100"/>
        </p:scale>
        <p:origin x="4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36958-4FB5-1640-AC83-9138866E2506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32083-D4BC-1B4E-A280-1D177F83A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2083-D4BC-1B4E-A280-1D177F83A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1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2083-D4BC-1B4E-A280-1D177F83A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CC91-64FD-5DBD-88E9-1B47544FF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EDC2D-C194-0647-68A0-9FAFDFC03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5E4EB-407A-53E5-F63F-1CD3D16E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DA3D0-330F-93FA-F7C6-FBFBB411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44EF4-5F3F-0960-4CF4-5A47E4D3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E356-3EDF-33A6-DC75-F4EB947E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A5673-7186-256A-DB9C-2417EDB92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0DD1-D438-953C-8FDD-A01D5475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31BCB-4DA5-55F9-A0E8-CCAA4A7A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BDF4B-66C3-BA51-6280-1F205FCC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2135F9-66AF-6A42-92D6-8647A0F61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3FB41-9695-0433-DCBA-198550E46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5374-4797-4BD5-53D4-B97C20A9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E2A21-19CF-87A8-1C21-187029FC8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74AA-9B3D-7C9A-1427-26346174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4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640F-B187-24B6-5E71-46F3F138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E659-CFD4-33A1-1041-825BACFA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4B1CE-D59B-8F0A-DEF4-10C5AADE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0DF8C-C6CE-0372-B790-3C4E4C80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7C4C1-6603-10D8-2D95-CA40C3C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C918-AB1C-8DEF-EF87-10B4B370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34FA2-207C-1EA7-773D-967AA76B5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8ECC5-9939-FC50-A8EE-8BFD314B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4C14D-473F-D099-CFA8-BB1D4CFA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E738-314C-5B94-5AEC-12D4CAC5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4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6B3F-B9C7-57BB-672B-78C37E57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3B6B-DD0B-5721-530D-162DA37F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B43FE-4E1E-6EAC-FA49-D241D39D9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DE807-2268-E934-8D33-0C0A164A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B03D7-68BD-A92E-BDF0-1854CABA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6DFF6-E780-447C-7F1F-2543A4E6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0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73C2-FCB6-D806-9B02-BCA322EE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76E2E-3A5B-D012-2B7C-DC4813471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7DA06-1D9A-89E6-5503-E5602F746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4F74B-C1AC-E815-64C4-7D6B2F06A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90865F-727F-31A1-EB02-BB3355876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B5A4F-19AE-EE70-4312-778E23E2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FD804-E541-5F07-401E-6925BDB5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57202-6919-920C-163B-46F42C38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11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8BBD-7859-30CE-08A0-BB315283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E12F5-E919-8B1A-ED28-0BEB4DA0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2BC86-B291-6D05-42A5-CAC704CA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E0806-5851-B481-FD18-7847B5E2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0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7A074-501B-B6AA-E6CA-CE48C33C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0D770-E3E1-4A49-B882-0C598EF4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17FD-C033-25C9-D9F5-F713D402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0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6AFB-86E0-1E44-731D-47B2142A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E49D-231E-CD6E-6F5F-48283362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FBABB-A9C9-D0B4-A6DD-F303B0B39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F05BB-298B-96C4-AD36-AFA78765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B80E-E890-6D7B-502A-7011F733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CB698-95D4-6B33-333F-D15D06E9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583B-F5E5-05C9-1C00-487890C1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172B2D-72B0-DB6C-5E51-21C56897C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9E60-D462-3262-7EA6-8E2F6A1FE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E97CA-7929-F5ED-A7F0-873DAD9D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7C880-7ABF-637A-E7FA-191C13D8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0C7E5-3DC5-DCC1-4CA9-BBB87592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0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9E06F-089B-6624-8E39-3DC1996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37FA4-94E3-EF79-ABCB-554D65923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8E04-702A-B5C1-BD9E-BB7753CF7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09A89-F8F9-7F4F-9104-48A31F319E95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F3022-BF54-3474-B076-319F73A5F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3174-B777-30B6-3A7B-2BE1BF096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E20D1-714E-2345-91B8-8431B9FB1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39D1-C2D0-3841-768C-F2B5160598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Volumetric Frequency Histogram Coarse Graining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DAE67-3396-FE67-65DE-ACA8D81DC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Sanyam * Stefano</a:t>
            </a:r>
          </a:p>
          <a:p>
            <a:r>
              <a:rPr lang="en-US" dirty="0"/>
              <a:t>May 11</a:t>
            </a:r>
            <a:r>
              <a:rPr lang="en-US" baseline="30000" dirty="0"/>
              <a:t>th</a:t>
            </a:r>
            <a:r>
              <a:rPr lang="en-US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40557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888BF-46F5-1E17-6598-21DD8C13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04" y="4809393"/>
            <a:ext cx="2577708" cy="1864342"/>
          </a:xfrm>
          <a:prstGeom prst="rect">
            <a:avLst/>
          </a:prstGeom>
        </p:spPr>
      </p:pic>
      <p:pic>
        <p:nvPicPr>
          <p:cNvPr id="5" name="Picture 4" descr="Chart, scatter chart, qr code&#10;&#10;Description automatically generated">
            <a:extLst>
              <a:ext uri="{FF2B5EF4-FFF2-40B4-BE49-F238E27FC236}">
                <a16:creationId xmlns:a16="http://schemas.microsoft.com/office/drawing/2014/main" id="{3499C964-9B0C-F4BF-D10F-43059677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102" y="1239895"/>
            <a:ext cx="5837613" cy="4378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6EC2C-2BA4-00F9-2845-FDEEFD702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58" y="1301441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6523-DD16-B8E2-903D-D7CBEC04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0.83 (Experiment did no run successfully)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4C3B0-2422-8848-DFF3-14BFC3A4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123" y="1981974"/>
            <a:ext cx="5499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6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0.093</a:t>
            </a:r>
          </a:p>
        </p:txBody>
      </p:sp>
      <p:pic>
        <p:nvPicPr>
          <p:cNvPr id="4" name="Picture 3" descr="Chart, scatter chart, qr code&#10;&#10;Description automatically generated">
            <a:extLst>
              <a:ext uri="{FF2B5EF4-FFF2-40B4-BE49-F238E27FC236}">
                <a16:creationId xmlns:a16="http://schemas.microsoft.com/office/drawing/2014/main" id="{AB64ADF9-923B-2055-9869-4E4D555E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70" y="899763"/>
            <a:ext cx="6744630" cy="5058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80C8F-E2B9-C5A9-CA4F-FECEB8D29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19" y="4594868"/>
            <a:ext cx="2624254" cy="1898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005C0-BB95-5D65-AD06-633250F04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546" y="1182494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7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0.103</a:t>
            </a:r>
          </a:p>
        </p:txBody>
      </p:sp>
      <p:pic>
        <p:nvPicPr>
          <p:cNvPr id="4" name="Picture 3" descr="Chart, scatter chart, qr code&#10;&#10;Description automatically generated">
            <a:extLst>
              <a:ext uri="{FF2B5EF4-FFF2-40B4-BE49-F238E27FC236}">
                <a16:creationId xmlns:a16="http://schemas.microsoft.com/office/drawing/2014/main" id="{041AD3A6-2EB8-17A0-982B-0A3DCD9C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24" y="731682"/>
            <a:ext cx="6627076" cy="497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F4777-733D-874B-9EF4-2B7084C42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255" y="4320594"/>
            <a:ext cx="3234048" cy="2339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43FF8-0FC2-5A49-13AD-5887979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562" y="1338611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E082-AF3A-BA8E-CFFA-D2A5009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FHCG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8A34A-0944-6D23-4313-103A45920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Notes / Notebook</a:t>
            </a:r>
          </a:p>
        </p:txBody>
      </p:sp>
    </p:spTree>
    <p:extLst>
      <p:ext uri="{BB962C8B-B14F-4D97-AF65-F5344CB8AC3E}">
        <p14:creationId xmlns:p14="http://schemas.microsoft.com/office/powerpoint/2010/main" val="168291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Used (same for all following simulations)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126C-12DB-E479-5F33-9F60522EA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rule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0.451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0.713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0.449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0.663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0.191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0.089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0.296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)], 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0.332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0.084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0.307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0.182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0.465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)], [(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0.799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0.902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0.303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0.456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0.835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0.984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)]]</a:t>
            </a:r>
          </a:p>
          <a:p>
            <a:pPr marL="0" indent="0">
              <a:buNone/>
            </a:pP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2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7AE55-8FFC-E633-D0EB-188F912F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4138613"/>
            <a:ext cx="2998788" cy="215582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90CEFA5-6815-BC38-552A-26472E59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844675"/>
            <a:ext cx="5953125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FHCG 0.003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A6DF6-ACAD-6DA2-FC86-AE3DEA981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93" y="121205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0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0.013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D2EAAA6-802D-EB44-3691-BF4C8F45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68" y="1563028"/>
            <a:ext cx="5606041" cy="4204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DB888-B05B-DEDC-D8A3-248FB975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460" y="4244897"/>
            <a:ext cx="2863582" cy="2071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33FE0-42DC-5148-6D77-66E64E5DC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73" y="1346685"/>
            <a:ext cx="3438060" cy="257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7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0.023 (Experiment did not run successfully)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29DDE-1140-E210-64C8-1E1741EA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240" y="1690688"/>
            <a:ext cx="5600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4E2A-F9BB-5744-4660-A67E47A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0.033</a:t>
            </a:r>
          </a:p>
        </p:txBody>
      </p:sp>
      <p:pic>
        <p:nvPicPr>
          <p:cNvPr id="5" name="Picture 4" descr="A picture containing black and white, pattern&#10;&#10;Description automatically generated">
            <a:extLst>
              <a:ext uri="{FF2B5EF4-FFF2-40B4-BE49-F238E27FC236}">
                <a16:creationId xmlns:a16="http://schemas.microsoft.com/office/drawing/2014/main" id="{C2CA6097-461D-798D-21D8-1D2FA2B8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2" y="1027906"/>
            <a:ext cx="6405753" cy="4804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6B6B3-61DA-DF92-E47E-0AAA4385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59" y="4762719"/>
            <a:ext cx="2856881" cy="2066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7FAFF-5CF6-F5FF-C8F5-6DCFB738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99" y="142038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0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0.053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0FA2D-5AE7-41A6-21C8-35216671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38" y="4461930"/>
            <a:ext cx="3065150" cy="2216887"/>
          </a:xfrm>
          <a:prstGeom prst="rect">
            <a:avLst/>
          </a:prstGeom>
        </p:spPr>
      </p:pic>
      <p:pic>
        <p:nvPicPr>
          <p:cNvPr id="8" name="Picture 7" descr="Chart, scatter chart, qr code&#10;&#10;Description automatically generated">
            <a:extLst>
              <a:ext uri="{FF2B5EF4-FFF2-40B4-BE49-F238E27FC236}">
                <a16:creationId xmlns:a16="http://schemas.microsoft.com/office/drawing/2014/main" id="{D9B5486F-DF18-7132-B3E2-C6256157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94" y="1059586"/>
            <a:ext cx="6318437" cy="4738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0E5FAD-3481-513B-F9AA-2BCF9267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47" y="1338611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29E-EACA-D56A-8ED9-9BA8765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FHCG 0.063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EB6FB-E074-80DC-18F1-E1F2147E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50" y="4668644"/>
            <a:ext cx="2602827" cy="1882510"/>
          </a:xfrm>
          <a:prstGeom prst="rect">
            <a:avLst/>
          </a:prstGeom>
        </p:spPr>
      </p:pic>
      <p:pic>
        <p:nvPicPr>
          <p:cNvPr id="5" name="Picture 4" descr="Chart, scatter chart, qr code&#10;&#10;Description automatically generated">
            <a:extLst>
              <a:ext uri="{FF2B5EF4-FFF2-40B4-BE49-F238E27FC236}">
                <a16:creationId xmlns:a16="http://schemas.microsoft.com/office/drawing/2014/main" id="{9DC8EA9E-E236-0EB7-90A3-5D0EDCBF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2" y="1266326"/>
            <a:ext cx="6021660" cy="4516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2E964-AB94-C369-6F76-159D76975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551" y="1457557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5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135</Words>
  <Application>Microsoft Macintosh PowerPoint</Application>
  <PresentationFormat>Widescreen</PresentationFormat>
  <Paragraphs>19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Menlo</vt:lpstr>
      <vt:lpstr>Office Theme</vt:lpstr>
      <vt:lpstr>Volumetric Frequency Histogram Coarse Graining</vt:lpstr>
      <vt:lpstr>Updated FHCG Function</vt:lpstr>
      <vt:lpstr>Rule Used (same for all following simulations)</vt:lpstr>
      <vt:lpstr>FHCG 0.003</vt:lpstr>
      <vt:lpstr>FHCG 0.013</vt:lpstr>
      <vt:lpstr>FHCG 0.023 (Experiment did not run successfully)</vt:lpstr>
      <vt:lpstr>FHCG 0.033</vt:lpstr>
      <vt:lpstr>FHCG 0.053</vt:lpstr>
      <vt:lpstr>FHCG 0.063</vt:lpstr>
      <vt:lpstr>FHCG 0.073</vt:lpstr>
      <vt:lpstr>FHCG 0.83 (Experiment did no run successfully)</vt:lpstr>
      <vt:lpstr>FHCG 0.093</vt:lpstr>
      <vt:lpstr>FHCG 0.103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Volumetric Frequency Histogram Coarse Graining</dc:title>
  <dc:creator>Sanyam Jain</dc:creator>
  <cp:lastModifiedBy>Sanyam Jain</cp:lastModifiedBy>
  <cp:revision>38</cp:revision>
  <dcterms:created xsi:type="dcterms:W3CDTF">2023-05-01T17:26:27Z</dcterms:created>
  <dcterms:modified xsi:type="dcterms:W3CDTF">2023-05-11T06:33:43Z</dcterms:modified>
</cp:coreProperties>
</file>